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  <p:sldId id="258" r:id="rId3"/>
    <p:sldId id="257" r:id="rId4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6767"/>
    <a:srgbClr val="2E3640"/>
    <a:srgbClr val="E33830"/>
    <a:srgbClr val="EF792F"/>
    <a:srgbClr val="EFB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79" autoAdjust="0"/>
  </p:normalViewPr>
  <p:slideViewPr>
    <p:cSldViewPr>
      <p:cViewPr varScale="1">
        <p:scale>
          <a:sx n="121" d="100"/>
          <a:sy n="121" d="100"/>
        </p:scale>
        <p:origin x="12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97DA15B7-5AE1-41A3-A8DF-92E3205A9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4588" y="4466509"/>
            <a:ext cx="2323652" cy="239149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A58C8761-C35F-4DFE-8FC0-EBF76D7BB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62143"/>
            <a:ext cx="6407201" cy="2595857"/>
          </a:xfrm>
          <a:prstGeom prst="rect">
            <a:avLst/>
          </a:prstGeom>
          <a:gradFill rotWithShape="1">
            <a:gsLst>
              <a:gs pos="0">
                <a:schemeClr val="accent3"/>
              </a:gs>
              <a:gs pos="100000">
                <a:schemeClr val="accent4"/>
              </a:gs>
            </a:gsLst>
            <a:lin ang="0" scaled="1"/>
          </a:gra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2FB18BAB-A919-4480-8D5D-B02DC5D7D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5627" y="4262143"/>
            <a:ext cx="318373" cy="2595857"/>
          </a:xfrm>
          <a:prstGeom prst="rect">
            <a:avLst/>
          </a:prstGeom>
          <a:gradFill rotWithShape="1">
            <a:gsLst>
              <a:gs pos="0">
                <a:schemeClr val="accent3"/>
              </a:gs>
              <a:gs pos="100000">
                <a:schemeClr val="accent4"/>
              </a:gs>
            </a:gsLst>
            <a:lin ang="0" scaled="1"/>
          </a:gra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620BBB50-18CF-4FE3-A399-4CAF20A14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4588" y="3978125"/>
            <a:ext cx="2323652" cy="44536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21" descr="IN0020701-IMG03">
            <a:extLst>
              <a:ext uri="{FF2B5EF4-FFF2-40B4-BE49-F238E27FC236}">
                <a16:creationId xmlns:a16="http://schemas.microsoft.com/office/drawing/2014/main" id="{AFA1F50C-CCCC-4598-93EB-F04E0A229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42" y="381000"/>
            <a:ext cx="5753681" cy="3835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945499" y="5130865"/>
            <a:ext cx="5194769" cy="124012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Title of the presentation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200" y="4520567"/>
            <a:ext cx="5683068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Subtitle of the presentation</a:t>
            </a:r>
          </a:p>
        </p:txBody>
      </p:sp>
      <p:sp>
        <p:nvSpPr>
          <p:cNvPr id="12" name="AutoShape 18">
            <a:extLst>
              <a:ext uri="{FF2B5EF4-FFF2-40B4-BE49-F238E27FC236}">
                <a16:creationId xmlns:a16="http://schemas.microsoft.com/office/drawing/2014/main" id="{E5C315EB-3C03-4F1D-9D7D-E0B53665DAE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170533" y="3978125"/>
            <a:ext cx="236668" cy="236635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3A58EFB0-9DE2-4076-9B3C-012AAFD6771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88975"/>
            <a:ext cx="9144000" cy="137391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9527" y="2367687"/>
            <a:ext cx="4572000" cy="4109311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1800">
                <a:solidFill>
                  <a:schemeClr val="tx2"/>
                </a:solidFill>
                <a:latin typeface="+mn-lt"/>
              </a:defRPr>
            </a:lvl1pPr>
            <a:lvl2pPr>
              <a:buFontTx/>
              <a:buNone/>
              <a:defRPr sz="2400">
                <a:solidFill>
                  <a:schemeClr val="bg1"/>
                </a:solidFill>
              </a:defRPr>
            </a:lvl2pPr>
            <a:lvl3pPr>
              <a:buFontTx/>
              <a:buNone/>
              <a:defRPr sz="2000">
                <a:solidFill>
                  <a:schemeClr val="bg1"/>
                </a:solidFill>
              </a:defRPr>
            </a:lvl3pPr>
            <a:lvl4pPr>
              <a:buFontTx/>
              <a:buNone/>
              <a:defRPr sz="1800">
                <a:solidFill>
                  <a:schemeClr val="bg1"/>
                </a:solidFill>
              </a:defRPr>
            </a:lvl4pPr>
            <a:lvl5pPr>
              <a:buFontTx/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0"/>
          </p:nvPr>
        </p:nvSpPr>
        <p:spPr>
          <a:xfrm>
            <a:off x="5867400" y="2367687"/>
            <a:ext cx="2819400" cy="311871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D199986-89A2-4E35-938F-ABDEEA0480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98642"/>
            <a:ext cx="7279882" cy="155789"/>
          </a:xfrm>
          <a:prstGeom prst="rect">
            <a:avLst/>
          </a:prstGeom>
          <a:solidFill>
            <a:srgbClr val="F0EE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2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0AC972-4325-4242-B44F-D02044E222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15200" y="282490"/>
            <a:ext cx="1394966" cy="50973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546CAF04-E13A-4A27-B190-7F8132F9524D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7101714" y="286065"/>
            <a:ext cx="182563" cy="182563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5E104E4-66E8-42FF-822E-70FD7251B5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52269" y="498642"/>
            <a:ext cx="391732" cy="155789"/>
          </a:xfrm>
          <a:prstGeom prst="rect">
            <a:avLst/>
          </a:prstGeom>
          <a:solidFill>
            <a:srgbClr val="F0EE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219200"/>
            <a:ext cx="7848600" cy="6858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Content page with text and photo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1" hasCustomPrompt="1"/>
          </p:nvPr>
        </p:nvSpPr>
        <p:spPr>
          <a:xfrm>
            <a:off x="457200" y="914400"/>
            <a:ext cx="8229600" cy="457200"/>
          </a:xfrm>
        </p:spPr>
        <p:txBody>
          <a:bodyPr>
            <a:normAutofit/>
          </a:bodyPr>
          <a:lstStyle>
            <a:lvl1pPr marL="0" indent="0" algn="l"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Subtitle content page with text and photo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180EC7C1-9885-4103-849C-8538423C92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88975"/>
            <a:ext cx="9144000" cy="1373913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A5CCD83-9FEE-4EF8-9791-76A34699677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98642"/>
            <a:ext cx="7279882" cy="155789"/>
          </a:xfrm>
          <a:prstGeom prst="rect">
            <a:avLst/>
          </a:prstGeom>
          <a:solidFill>
            <a:srgbClr val="F0EE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2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454037-9B79-4130-9838-29E7033C29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15200" y="282490"/>
            <a:ext cx="1394966" cy="50973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DE145980-A313-4CAA-B437-DF85B52EF347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7101714" y="286065"/>
            <a:ext cx="182563" cy="182563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4B79CF3-DA1F-446E-9604-1A40FCA391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52269" y="498642"/>
            <a:ext cx="391732" cy="155789"/>
          </a:xfrm>
          <a:prstGeom prst="rect">
            <a:avLst/>
          </a:prstGeom>
          <a:solidFill>
            <a:srgbClr val="F0EE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1226"/>
            <a:ext cx="7848600" cy="415577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213827"/>
            <a:ext cx="7848600" cy="6858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Content page with text and table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1" hasCustomPrompt="1"/>
          </p:nvPr>
        </p:nvSpPr>
        <p:spPr>
          <a:xfrm>
            <a:off x="457200" y="914400"/>
            <a:ext cx="8229600" cy="457200"/>
          </a:xfrm>
        </p:spPr>
        <p:txBody>
          <a:bodyPr>
            <a:normAutofit/>
          </a:bodyPr>
          <a:lstStyle>
            <a:lvl1pPr marL="0" indent="0" algn="l"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Subtitle content page with text and table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2ADADE8-EDF4-4FF3-A07D-7D583783D8E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88975"/>
            <a:ext cx="9144000" cy="1373913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0" scaled="1"/>
          </a:gra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B92C724-F276-4473-8333-8D56986681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98642"/>
            <a:ext cx="7279882" cy="155789"/>
          </a:xfrm>
          <a:prstGeom prst="rect">
            <a:avLst/>
          </a:prstGeom>
          <a:solidFill>
            <a:srgbClr val="F0EE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A140BA-AFAB-4F8C-992A-84143922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52269" y="498642"/>
            <a:ext cx="391732" cy="155789"/>
          </a:xfrm>
          <a:prstGeom prst="rect">
            <a:avLst/>
          </a:prstGeom>
          <a:solidFill>
            <a:srgbClr val="F0EE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38400"/>
            <a:ext cx="82296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13512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Content page with text and Photo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D105D16-F138-4D3E-B403-09C7C2D430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17667" y="144693"/>
            <a:ext cx="1394966" cy="50973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5">
            <a:extLst>
              <a:ext uri="{FF2B5EF4-FFF2-40B4-BE49-F238E27FC236}">
                <a16:creationId xmlns:a16="http://schemas.microsoft.com/office/drawing/2014/main" id="{C6402D75-7057-4879-929C-10771CC8D4CD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7104181" y="148268"/>
            <a:ext cx="182563" cy="182563"/>
          </a:xfrm>
          <a:prstGeom prst="rtTriangl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9" r:id="rId2"/>
    <p:sldLayoutId id="2147483717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Title of the Presentation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Subtitle of the presentation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D09DF704-8EB1-468B-8A5E-1A81592D9FFA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838200"/>
            <a:ext cx="521011" cy="517190"/>
            <a:chOff x="103552687" y="111956926"/>
            <a:chExt cx="442859" cy="439673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F31F7F14-EE4D-4A10-968C-A3F567101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90919" y="112068437"/>
              <a:ext cx="159302" cy="216651"/>
            </a:xfrm>
            <a:custGeom>
              <a:avLst/>
              <a:gdLst>
                <a:gd name="T0" fmla="*/ 50977 w 159302"/>
                <a:gd name="T1" fmla="*/ 0 h 216651"/>
                <a:gd name="T2" fmla="*/ 159302 w 159302"/>
                <a:gd name="T3" fmla="*/ 108326 h 216651"/>
                <a:gd name="T4" fmla="*/ 50977 w 159302"/>
                <a:gd name="T5" fmla="*/ 216651 h 216651"/>
                <a:gd name="T6" fmla="*/ 0 w 159302"/>
                <a:gd name="T7" fmla="*/ 216651 h 216651"/>
                <a:gd name="T8" fmla="*/ 111511 w 159302"/>
                <a:gd name="T9" fmla="*/ 108326 h 216651"/>
                <a:gd name="T10" fmla="*/ 0 w 159302"/>
                <a:gd name="T11" fmla="*/ 0 h 216651"/>
                <a:gd name="T12" fmla="*/ 50977 w 159302"/>
                <a:gd name="T13" fmla="*/ 0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302" h="216651">
                  <a:moveTo>
                    <a:pt x="50977" y="0"/>
                  </a:moveTo>
                  <a:lnTo>
                    <a:pt x="159302" y="108326"/>
                  </a:lnTo>
                  <a:lnTo>
                    <a:pt x="50977" y="216651"/>
                  </a:lnTo>
                  <a:lnTo>
                    <a:pt x="0" y="216651"/>
                  </a:lnTo>
                  <a:lnTo>
                    <a:pt x="111511" y="108326"/>
                  </a:lnTo>
                  <a:lnTo>
                    <a:pt x="0" y="0"/>
                  </a:lnTo>
                  <a:lnTo>
                    <a:pt x="50977" y="0"/>
                  </a:lnTo>
                  <a:close/>
                </a:path>
              </a:pathLst>
            </a:custGeom>
            <a:solidFill>
              <a:srgbClr val="E66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CA1403D7-64CB-4008-8A9F-1A2BB1BFD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01198" y="112068437"/>
              <a:ext cx="156115" cy="216651"/>
            </a:xfrm>
            <a:custGeom>
              <a:avLst/>
              <a:gdLst>
                <a:gd name="T0" fmla="*/ 108325 w 156115"/>
                <a:gd name="T1" fmla="*/ 216651 h 216651"/>
                <a:gd name="T2" fmla="*/ 0 w 156115"/>
                <a:gd name="T3" fmla="*/ 108326 h 216651"/>
                <a:gd name="T4" fmla="*/ 108325 w 156115"/>
                <a:gd name="T5" fmla="*/ 0 h 216651"/>
                <a:gd name="T6" fmla="*/ 156115 w 156115"/>
                <a:gd name="T7" fmla="*/ 0 h 216651"/>
                <a:gd name="T8" fmla="*/ 47790 w 156115"/>
                <a:gd name="T9" fmla="*/ 108326 h 216651"/>
                <a:gd name="T10" fmla="*/ 156115 w 156115"/>
                <a:gd name="T11" fmla="*/ 216651 h 216651"/>
                <a:gd name="T12" fmla="*/ 108325 w 156115"/>
                <a:gd name="T13" fmla="*/ 216651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115" h="216651">
                  <a:moveTo>
                    <a:pt x="108325" y="216651"/>
                  </a:moveTo>
                  <a:lnTo>
                    <a:pt x="0" y="108326"/>
                  </a:lnTo>
                  <a:lnTo>
                    <a:pt x="108325" y="0"/>
                  </a:lnTo>
                  <a:lnTo>
                    <a:pt x="156115" y="0"/>
                  </a:lnTo>
                  <a:lnTo>
                    <a:pt x="47790" y="108326"/>
                  </a:lnTo>
                  <a:lnTo>
                    <a:pt x="156115" y="216651"/>
                  </a:lnTo>
                  <a:lnTo>
                    <a:pt x="108325" y="216651"/>
                  </a:lnTo>
                  <a:close/>
                </a:path>
              </a:pathLst>
            </a:custGeom>
            <a:solidFill>
              <a:srgbClr val="D732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77429DA0-3D6C-4066-AEA7-8EDE1964F7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2202251"/>
              <a:ext cx="216651" cy="156116"/>
            </a:xfrm>
            <a:custGeom>
              <a:avLst/>
              <a:gdLst>
                <a:gd name="T0" fmla="*/ 0 w 216651"/>
                <a:gd name="T1" fmla="*/ 108325 h 156116"/>
                <a:gd name="T2" fmla="*/ 108325 w 216651"/>
                <a:gd name="T3" fmla="*/ 0 h 156116"/>
                <a:gd name="T4" fmla="*/ 216651 w 216651"/>
                <a:gd name="T5" fmla="*/ 108325 h 156116"/>
                <a:gd name="T6" fmla="*/ 216651 w 216651"/>
                <a:gd name="T7" fmla="*/ 156116 h 156116"/>
                <a:gd name="T8" fmla="*/ 108325 w 216651"/>
                <a:gd name="T9" fmla="*/ 47790 h 156116"/>
                <a:gd name="T10" fmla="*/ 0 w 216651"/>
                <a:gd name="T11" fmla="*/ 156116 h 156116"/>
                <a:gd name="T12" fmla="*/ 0 w 216651"/>
                <a:gd name="T13" fmla="*/ 108325 h 156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56116">
                  <a:moveTo>
                    <a:pt x="0" y="108325"/>
                  </a:moveTo>
                  <a:lnTo>
                    <a:pt x="108325" y="0"/>
                  </a:lnTo>
                  <a:lnTo>
                    <a:pt x="216651" y="108325"/>
                  </a:lnTo>
                  <a:lnTo>
                    <a:pt x="216651" y="156116"/>
                  </a:lnTo>
                  <a:lnTo>
                    <a:pt x="108325" y="47790"/>
                  </a:lnTo>
                  <a:lnTo>
                    <a:pt x="0" y="156116"/>
                  </a:lnTo>
                  <a:lnTo>
                    <a:pt x="0" y="108325"/>
                  </a:lnTo>
                  <a:close/>
                </a:path>
              </a:pathLst>
            </a:custGeom>
            <a:solidFill>
              <a:srgbClr val="36A86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3BF06CFB-4F87-495F-94C0-E6423B948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1991973"/>
              <a:ext cx="216651" cy="159301"/>
            </a:xfrm>
            <a:custGeom>
              <a:avLst/>
              <a:gdLst>
                <a:gd name="T0" fmla="*/ 216651 w 216651"/>
                <a:gd name="T1" fmla="*/ 50976 h 159301"/>
                <a:gd name="T2" fmla="*/ 108325 w 216651"/>
                <a:gd name="T3" fmla="*/ 159301 h 159301"/>
                <a:gd name="T4" fmla="*/ 0 w 216651"/>
                <a:gd name="T5" fmla="*/ 50976 h 159301"/>
                <a:gd name="T6" fmla="*/ 0 w 216651"/>
                <a:gd name="T7" fmla="*/ 0 h 159301"/>
                <a:gd name="T8" fmla="*/ 108325 w 216651"/>
                <a:gd name="T9" fmla="*/ 111511 h 159301"/>
                <a:gd name="T10" fmla="*/ 216651 w 216651"/>
                <a:gd name="T11" fmla="*/ 3186 h 159301"/>
                <a:gd name="T12" fmla="*/ 216651 w 216651"/>
                <a:gd name="T13" fmla="*/ 50976 h 159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59301">
                  <a:moveTo>
                    <a:pt x="216651" y="50976"/>
                  </a:moveTo>
                  <a:lnTo>
                    <a:pt x="108325" y="159301"/>
                  </a:lnTo>
                  <a:lnTo>
                    <a:pt x="0" y="50976"/>
                  </a:lnTo>
                  <a:lnTo>
                    <a:pt x="0" y="0"/>
                  </a:lnTo>
                  <a:lnTo>
                    <a:pt x="108325" y="111511"/>
                  </a:lnTo>
                  <a:lnTo>
                    <a:pt x="216651" y="3186"/>
                  </a:lnTo>
                  <a:lnTo>
                    <a:pt x="216651" y="50976"/>
                  </a:lnTo>
                  <a:close/>
                </a:path>
              </a:pathLst>
            </a:custGeom>
            <a:solidFill>
              <a:srgbClr val="6739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0FB4321D-6014-4315-B263-F068914B60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52687" y="112068437"/>
              <a:ext cx="149743" cy="216651"/>
            </a:xfrm>
            <a:custGeom>
              <a:avLst/>
              <a:gdLst>
                <a:gd name="T0" fmla="*/ 41418 w 149743"/>
                <a:gd name="T1" fmla="*/ 0 h 216651"/>
                <a:gd name="T2" fmla="*/ 149743 w 149743"/>
                <a:gd name="T3" fmla="*/ 108326 h 216651"/>
                <a:gd name="T4" fmla="*/ 38232 w 149743"/>
                <a:gd name="T5" fmla="*/ 216651 h 216651"/>
                <a:gd name="T6" fmla="*/ 0 w 149743"/>
                <a:gd name="T7" fmla="*/ 178418 h 216651"/>
                <a:gd name="T8" fmla="*/ 70092 w 149743"/>
                <a:gd name="T9" fmla="*/ 108326 h 216651"/>
                <a:gd name="T10" fmla="*/ 0 w 149743"/>
                <a:gd name="T11" fmla="*/ 38233 h 216651"/>
                <a:gd name="T12" fmla="*/ 41418 w 149743"/>
                <a:gd name="T13" fmla="*/ 0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743" h="216651">
                  <a:moveTo>
                    <a:pt x="41418" y="0"/>
                  </a:moveTo>
                  <a:lnTo>
                    <a:pt x="149743" y="108326"/>
                  </a:lnTo>
                  <a:lnTo>
                    <a:pt x="38232" y="216651"/>
                  </a:lnTo>
                  <a:lnTo>
                    <a:pt x="0" y="178418"/>
                  </a:lnTo>
                  <a:lnTo>
                    <a:pt x="70092" y="108326"/>
                  </a:lnTo>
                  <a:lnTo>
                    <a:pt x="0" y="38233"/>
                  </a:lnTo>
                  <a:lnTo>
                    <a:pt x="41418" y="0"/>
                  </a:lnTo>
                  <a:close/>
                </a:path>
              </a:pathLst>
            </a:custGeom>
            <a:gradFill rotWithShape="1">
              <a:gsLst>
                <a:gs pos="0">
                  <a:srgbClr val="E26834"/>
                </a:gs>
                <a:gs pos="100000">
                  <a:srgbClr val="F6BF4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B9E317DE-F70D-45A9-A88A-D8ED2B176F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2250041"/>
              <a:ext cx="216651" cy="146558"/>
            </a:xfrm>
            <a:custGeom>
              <a:avLst/>
              <a:gdLst>
                <a:gd name="T0" fmla="*/ 0 w 216651"/>
                <a:gd name="T1" fmla="*/ 108326 h 146558"/>
                <a:gd name="T2" fmla="*/ 108325 w 216651"/>
                <a:gd name="T3" fmla="*/ 0 h 146558"/>
                <a:gd name="T4" fmla="*/ 216651 w 216651"/>
                <a:gd name="T5" fmla="*/ 108326 h 146558"/>
                <a:gd name="T6" fmla="*/ 178418 w 216651"/>
                <a:gd name="T7" fmla="*/ 146558 h 146558"/>
                <a:gd name="T8" fmla="*/ 108325 w 216651"/>
                <a:gd name="T9" fmla="*/ 79651 h 146558"/>
                <a:gd name="T10" fmla="*/ 38232 w 216651"/>
                <a:gd name="T11" fmla="*/ 146558 h 146558"/>
                <a:gd name="T12" fmla="*/ 0 w 216651"/>
                <a:gd name="T13" fmla="*/ 108326 h 146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46558">
                  <a:moveTo>
                    <a:pt x="0" y="108326"/>
                  </a:moveTo>
                  <a:lnTo>
                    <a:pt x="108325" y="0"/>
                  </a:lnTo>
                  <a:lnTo>
                    <a:pt x="216651" y="108326"/>
                  </a:lnTo>
                  <a:lnTo>
                    <a:pt x="178418" y="146558"/>
                  </a:lnTo>
                  <a:lnTo>
                    <a:pt x="108325" y="79651"/>
                  </a:lnTo>
                  <a:lnTo>
                    <a:pt x="38232" y="146558"/>
                  </a:lnTo>
                  <a:lnTo>
                    <a:pt x="0" y="108326"/>
                  </a:lnTo>
                  <a:close/>
                </a:path>
              </a:pathLst>
            </a:custGeom>
            <a:gradFill rotWithShape="1">
              <a:gsLst>
                <a:gs pos="0">
                  <a:srgbClr val="BFCF3F"/>
                </a:gs>
                <a:gs pos="100000">
                  <a:srgbClr val="53AC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9E628B71-BECF-41BC-943D-41F5C6B8B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1956926"/>
              <a:ext cx="216651" cy="146558"/>
            </a:xfrm>
            <a:custGeom>
              <a:avLst/>
              <a:gdLst>
                <a:gd name="T0" fmla="*/ 216651 w 216651"/>
                <a:gd name="T1" fmla="*/ 38233 h 146558"/>
                <a:gd name="T2" fmla="*/ 108325 w 216651"/>
                <a:gd name="T3" fmla="*/ 146558 h 146558"/>
                <a:gd name="T4" fmla="*/ 0 w 216651"/>
                <a:gd name="T5" fmla="*/ 38233 h 146558"/>
                <a:gd name="T6" fmla="*/ 38232 w 216651"/>
                <a:gd name="T7" fmla="*/ 0 h 146558"/>
                <a:gd name="T8" fmla="*/ 108325 w 216651"/>
                <a:gd name="T9" fmla="*/ 66907 h 146558"/>
                <a:gd name="T10" fmla="*/ 178418 w 216651"/>
                <a:gd name="T11" fmla="*/ 0 h 146558"/>
                <a:gd name="T12" fmla="*/ 216651 w 216651"/>
                <a:gd name="T13" fmla="*/ 38233 h 146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46558">
                  <a:moveTo>
                    <a:pt x="216651" y="38233"/>
                  </a:moveTo>
                  <a:lnTo>
                    <a:pt x="108325" y="146558"/>
                  </a:lnTo>
                  <a:lnTo>
                    <a:pt x="0" y="38233"/>
                  </a:lnTo>
                  <a:lnTo>
                    <a:pt x="38232" y="0"/>
                  </a:lnTo>
                  <a:lnTo>
                    <a:pt x="108325" y="66907"/>
                  </a:lnTo>
                  <a:lnTo>
                    <a:pt x="178418" y="0"/>
                  </a:lnTo>
                  <a:lnTo>
                    <a:pt x="216651" y="38233"/>
                  </a:lnTo>
                  <a:close/>
                </a:path>
              </a:pathLst>
            </a:custGeom>
            <a:gradFill rotWithShape="1">
              <a:gsLst>
                <a:gs pos="0">
                  <a:srgbClr val="743478"/>
                </a:gs>
                <a:gs pos="100000">
                  <a:srgbClr val="88639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6CE65134-A183-49FE-B836-D2CDB5FDE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48988" y="112068437"/>
              <a:ext cx="146558" cy="216651"/>
            </a:xfrm>
            <a:custGeom>
              <a:avLst/>
              <a:gdLst>
                <a:gd name="T0" fmla="*/ 108325 w 146558"/>
                <a:gd name="T1" fmla="*/ 216651 h 216651"/>
                <a:gd name="T2" fmla="*/ 0 w 146558"/>
                <a:gd name="T3" fmla="*/ 108326 h 216651"/>
                <a:gd name="T4" fmla="*/ 108325 w 146558"/>
                <a:gd name="T5" fmla="*/ 0 h 216651"/>
                <a:gd name="T6" fmla="*/ 146558 w 146558"/>
                <a:gd name="T7" fmla="*/ 38233 h 216651"/>
                <a:gd name="T8" fmla="*/ 76465 w 146558"/>
                <a:gd name="T9" fmla="*/ 108326 h 216651"/>
                <a:gd name="T10" fmla="*/ 146558 w 146558"/>
                <a:gd name="T11" fmla="*/ 178418 h 216651"/>
                <a:gd name="T12" fmla="*/ 108325 w 146558"/>
                <a:gd name="T13" fmla="*/ 216651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558" h="216651">
                  <a:moveTo>
                    <a:pt x="108325" y="216651"/>
                  </a:moveTo>
                  <a:lnTo>
                    <a:pt x="0" y="108326"/>
                  </a:lnTo>
                  <a:lnTo>
                    <a:pt x="108325" y="0"/>
                  </a:lnTo>
                  <a:lnTo>
                    <a:pt x="146558" y="38233"/>
                  </a:lnTo>
                  <a:lnTo>
                    <a:pt x="76465" y="108326"/>
                  </a:lnTo>
                  <a:lnTo>
                    <a:pt x="146558" y="178418"/>
                  </a:lnTo>
                  <a:lnTo>
                    <a:pt x="108325" y="216651"/>
                  </a:lnTo>
                  <a:close/>
                </a:path>
              </a:pathLst>
            </a:custGeom>
            <a:gradFill rotWithShape="1">
              <a:gsLst>
                <a:gs pos="0">
                  <a:srgbClr val="D9405D"/>
                </a:gs>
                <a:gs pos="100000">
                  <a:srgbClr val="D438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Text Box 13">
            <a:extLst>
              <a:ext uri="{FF2B5EF4-FFF2-40B4-BE49-F238E27FC236}">
                <a16:creationId xmlns:a16="http://schemas.microsoft.com/office/drawing/2014/main" id="{9D6D3E6B-BE6B-4CFF-9BF5-0E0179EE8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199" y="1400379"/>
            <a:ext cx="1878447" cy="268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Medical Insurance Co.</a:t>
            </a:r>
          </a:p>
        </p:txBody>
      </p:sp>
      <p:sp>
        <p:nvSpPr>
          <p:cNvPr id="14" name="Text Box 19">
            <a:extLst>
              <a:ext uri="{FF2B5EF4-FFF2-40B4-BE49-F238E27FC236}">
                <a16:creationId xmlns:a16="http://schemas.microsoft.com/office/drawing/2014/main" id="{A943E81D-B3C3-4529-ACCD-9C8DEA741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6294" y="4572000"/>
            <a:ext cx="1815353" cy="183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12120"/>
                </a:solidFill>
                <a:effectLst/>
                <a:latin typeface="+mn-lt"/>
              </a:rPr>
              <a:t>Family Medical Plans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12120"/>
                </a:solidFill>
                <a:effectLst/>
                <a:latin typeface="+mn-lt"/>
              </a:rPr>
              <a:t>Individual Medical Plans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12120"/>
                </a:solidFill>
                <a:effectLst/>
                <a:latin typeface="+mn-lt"/>
              </a:rPr>
              <a:t>Healthcare Solutions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12120"/>
                </a:solidFill>
                <a:effectLst/>
                <a:latin typeface="+mn-lt"/>
              </a:rPr>
              <a:t>Pharmacy Services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12120"/>
                </a:solidFill>
                <a:effectLst/>
                <a:latin typeface="+mn-lt"/>
              </a:rPr>
              <a:t>Prescription Drug Plans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12120"/>
                </a:solidFill>
                <a:effectLst/>
                <a:latin typeface="+mn-lt"/>
              </a:rPr>
              <a:t>Medicare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12120"/>
                </a:solidFill>
                <a:effectLst/>
                <a:latin typeface="+mn-lt"/>
              </a:rPr>
              <a:t>Federal Healthcare Reform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Text Box 20">
            <a:extLst>
              <a:ext uri="{FF2B5EF4-FFF2-40B4-BE49-F238E27FC236}">
                <a16:creationId xmlns:a16="http://schemas.microsoft.com/office/drawing/2014/main" id="{4E1A84BE-40BF-49C9-9731-205DD4084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614" y="3911237"/>
            <a:ext cx="302559" cy="403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FFFFFE"/>
                </a:solidFill>
                <a:effectLst/>
                <a:latin typeface="Arial" panose="020B0604020202020204" pitchFamily="34" charset="0"/>
              </a:rPr>
              <a:t>+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en-US">
                <a:solidFill>
                  <a:schemeClr val="accent2"/>
                </a:solidFill>
              </a:rPr>
              <a:t>Sub Heading One</a:t>
            </a:r>
          </a:p>
          <a:p>
            <a:pPr>
              <a:spcBef>
                <a:spcPts val="400"/>
              </a:spcBef>
              <a:defRPr/>
            </a:pPr>
            <a:r>
              <a:rPr lang="en-US" sz="1400"/>
              <a:t>Opes sed nonummy tation augue pecus. Venio regula ea fatua incassum msil quia et aliquip, scisco roto minim. Sed nonummy tation augue pecus.</a:t>
            </a:r>
          </a:p>
          <a:p>
            <a:pPr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en-US">
                <a:solidFill>
                  <a:schemeClr val="accent2"/>
                </a:solidFill>
              </a:rPr>
              <a:t>Sub Heading Two</a:t>
            </a:r>
          </a:p>
          <a:p>
            <a:pPr>
              <a:spcBef>
                <a:spcPts val="400"/>
              </a:spcBef>
              <a:defRPr/>
            </a:pPr>
            <a:r>
              <a:rPr lang="en-US" sz="1400"/>
              <a:t>Opes sed nonummy tation augue pecus. Venio regula ea fatua incassum msil quia et aliquip.</a:t>
            </a:r>
          </a:p>
          <a:p>
            <a:pPr>
              <a:lnSpc>
                <a:spcPct val="120000"/>
              </a:lnSpc>
              <a:spcBef>
                <a:spcPts val="1200"/>
              </a:spcBef>
              <a:buNone/>
              <a:defRPr/>
            </a:pPr>
            <a:r>
              <a:rPr lang="en-US">
                <a:solidFill>
                  <a:schemeClr val="accent2"/>
                </a:solidFill>
              </a:rPr>
              <a:t>Sub Heading Three</a:t>
            </a:r>
          </a:p>
          <a:p>
            <a:pPr>
              <a:spcBef>
                <a:spcPts val="400"/>
              </a:spcBef>
              <a:defRPr/>
            </a:pPr>
            <a:r>
              <a:rPr lang="en-US" sz="1400"/>
              <a:t>Opes sed nonummy tation augue pecus. Venio regula ea fatua incassum msil quia et aliquip, scisco roto.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 page with text and photo</a:t>
            </a:r>
          </a:p>
        </p:txBody>
      </p:sp>
      <p:sp>
        <p:nvSpPr>
          <p:cNvPr id="13" name="Subtitle 12"/>
          <p:cNvSpPr>
            <a:spLocks noGrp="1"/>
          </p:cNvSpPr>
          <p:nvPr>
            <p:ph type="subTitle" idx="11"/>
          </p:nvPr>
        </p:nvSpPr>
        <p:spPr/>
        <p:txBody>
          <a:bodyPr/>
          <a:lstStyle/>
          <a:p>
            <a:r>
              <a:rPr lang="en-US"/>
              <a:t>Subtitle content page with text and photo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35976BAE-7C06-4852-AA28-A7893E9A1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3988" y="213814"/>
            <a:ext cx="300038" cy="34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FFFFFE"/>
                </a:solidFill>
                <a:effectLst/>
                <a:latin typeface="Arial" panose="020B0604020202020204" pitchFamily="34" charset="0"/>
              </a:rPr>
              <a:t>+</a:t>
            </a: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id="{AD4E4C12-4FBA-4146-9297-E36DBCF8E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914" y="312935"/>
            <a:ext cx="1050925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FFFFFE"/>
                </a:solidFill>
                <a:effectLst/>
                <a:latin typeface="+mn-lt"/>
              </a:rPr>
              <a:t>Supplemental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FFFFFE"/>
                </a:solidFill>
                <a:effectLst/>
                <a:latin typeface="+mn-lt"/>
              </a:rPr>
              <a:t>Health Plans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16" name="Group 4">
            <a:extLst>
              <a:ext uri="{FF2B5EF4-FFF2-40B4-BE49-F238E27FC236}">
                <a16:creationId xmlns:a16="http://schemas.microsoft.com/office/drawing/2014/main" id="{03FB25DF-E527-4813-B1C8-D94B4075C613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5728035"/>
            <a:ext cx="521011" cy="517190"/>
            <a:chOff x="103552687" y="111956926"/>
            <a:chExt cx="442859" cy="439673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0D829EB3-AB37-4E9F-AA58-DB02D5CF30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90919" y="112068437"/>
              <a:ext cx="159302" cy="216651"/>
            </a:xfrm>
            <a:custGeom>
              <a:avLst/>
              <a:gdLst>
                <a:gd name="T0" fmla="*/ 50977 w 159302"/>
                <a:gd name="T1" fmla="*/ 0 h 216651"/>
                <a:gd name="T2" fmla="*/ 159302 w 159302"/>
                <a:gd name="T3" fmla="*/ 108326 h 216651"/>
                <a:gd name="T4" fmla="*/ 50977 w 159302"/>
                <a:gd name="T5" fmla="*/ 216651 h 216651"/>
                <a:gd name="T6" fmla="*/ 0 w 159302"/>
                <a:gd name="T7" fmla="*/ 216651 h 216651"/>
                <a:gd name="T8" fmla="*/ 111511 w 159302"/>
                <a:gd name="T9" fmla="*/ 108326 h 216651"/>
                <a:gd name="T10" fmla="*/ 0 w 159302"/>
                <a:gd name="T11" fmla="*/ 0 h 216651"/>
                <a:gd name="T12" fmla="*/ 50977 w 159302"/>
                <a:gd name="T13" fmla="*/ 0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302" h="216651">
                  <a:moveTo>
                    <a:pt x="50977" y="0"/>
                  </a:moveTo>
                  <a:lnTo>
                    <a:pt x="159302" y="108326"/>
                  </a:lnTo>
                  <a:lnTo>
                    <a:pt x="50977" y="216651"/>
                  </a:lnTo>
                  <a:lnTo>
                    <a:pt x="0" y="216651"/>
                  </a:lnTo>
                  <a:lnTo>
                    <a:pt x="111511" y="108326"/>
                  </a:lnTo>
                  <a:lnTo>
                    <a:pt x="0" y="0"/>
                  </a:lnTo>
                  <a:lnTo>
                    <a:pt x="50977" y="0"/>
                  </a:lnTo>
                  <a:close/>
                </a:path>
              </a:pathLst>
            </a:custGeom>
            <a:solidFill>
              <a:srgbClr val="E66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4B215807-2CEB-4A51-A1BF-941B264C50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01198" y="112068437"/>
              <a:ext cx="156115" cy="216651"/>
            </a:xfrm>
            <a:custGeom>
              <a:avLst/>
              <a:gdLst>
                <a:gd name="T0" fmla="*/ 108325 w 156115"/>
                <a:gd name="T1" fmla="*/ 216651 h 216651"/>
                <a:gd name="T2" fmla="*/ 0 w 156115"/>
                <a:gd name="T3" fmla="*/ 108326 h 216651"/>
                <a:gd name="T4" fmla="*/ 108325 w 156115"/>
                <a:gd name="T5" fmla="*/ 0 h 216651"/>
                <a:gd name="T6" fmla="*/ 156115 w 156115"/>
                <a:gd name="T7" fmla="*/ 0 h 216651"/>
                <a:gd name="T8" fmla="*/ 47790 w 156115"/>
                <a:gd name="T9" fmla="*/ 108326 h 216651"/>
                <a:gd name="T10" fmla="*/ 156115 w 156115"/>
                <a:gd name="T11" fmla="*/ 216651 h 216651"/>
                <a:gd name="T12" fmla="*/ 108325 w 156115"/>
                <a:gd name="T13" fmla="*/ 216651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115" h="216651">
                  <a:moveTo>
                    <a:pt x="108325" y="216651"/>
                  </a:moveTo>
                  <a:lnTo>
                    <a:pt x="0" y="108326"/>
                  </a:lnTo>
                  <a:lnTo>
                    <a:pt x="108325" y="0"/>
                  </a:lnTo>
                  <a:lnTo>
                    <a:pt x="156115" y="0"/>
                  </a:lnTo>
                  <a:lnTo>
                    <a:pt x="47790" y="108326"/>
                  </a:lnTo>
                  <a:lnTo>
                    <a:pt x="156115" y="216651"/>
                  </a:lnTo>
                  <a:lnTo>
                    <a:pt x="108325" y="216651"/>
                  </a:lnTo>
                  <a:close/>
                </a:path>
              </a:pathLst>
            </a:custGeom>
            <a:solidFill>
              <a:srgbClr val="D732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981721DD-A545-4D86-A73F-43E2A260C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2202251"/>
              <a:ext cx="216651" cy="156116"/>
            </a:xfrm>
            <a:custGeom>
              <a:avLst/>
              <a:gdLst>
                <a:gd name="T0" fmla="*/ 0 w 216651"/>
                <a:gd name="T1" fmla="*/ 108325 h 156116"/>
                <a:gd name="T2" fmla="*/ 108325 w 216651"/>
                <a:gd name="T3" fmla="*/ 0 h 156116"/>
                <a:gd name="T4" fmla="*/ 216651 w 216651"/>
                <a:gd name="T5" fmla="*/ 108325 h 156116"/>
                <a:gd name="T6" fmla="*/ 216651 w 216651"/>
                <a:gd name="T7" fmla="*/ 156116 h 156116"/>
                <a:gd name="T8" fmla="*/ 108325 w 216651"/>
                <a:gd name="T9" fmla="*/ 47790 h 156116"/>
                <a:gd name="T10" fmla="*/ 0 w 216651"/>
                <a:gd name="T11" fmla="*/ 156116 h 156116"/>
                <a:gd name="T12" fmla="*/ 0 w 216651"/>
                <a:gd name="T13" fmla="*/ 108325 h 156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56116">
                  <a:moveTo>
                    <a:pt x="0" y="108325"/>
                  </a:moveTo>
                  <a:lnTo>
                    <a:pt x="108325" y="0"/>
                  </a:lnTo>
                  <a:lnTo>
                    <a:pt x="216651" y="108325"/>
                  </a:lnTo>
                  <a:lnTo>
                    <a:pt x="216651" y="156116"/>
                  </a:lnTo>
                  <a:lnTo>
                    <a:pt x="108325" y="47790"/>
                  </a:lnTo>
                  <a:lnTo>
                    <a:pt x="0" y="156116"/>
                  </a:lnTo>
                  <a:lnTo>
                    <a:pt x="0" y="108325"/>
                  </a:lnTo>
                  <a:close/>
                </a:path>
              </a:pathLst>
            </a:custGeom>
            <a:solidFill>
              <a:srgbClr val="36A86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24F2058B-EAA3-4BD4-A926-A8E03BB40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1991973"/>
              <a:ext cx="216651" cy="159301"/>
            </a:xfrm>
            <a:custGeom>
              <a:avLst/>
              <a:gdLst>
                <a:gd name="T0" fmla="*/ 216651 w 216651"/>
                <a:gd name="T1" fmla="*/ 50976 h 159301"/>
                <a:gd name="T2" fmla="*/ 108325 w 216651"/>
                <a:gd name="T3" fmla="*/ 159301 h 159301"/>
                <a:gd name="T4" fmla="*/ 0 w 216651"/>
                <a:gd name="T5" fmla="*/ 50976 h 159301"/>
                <a:gd name="T6" fmla="*/ 0 w 216651"/>
                <a:gd name="T7" fmla="*/ 0 h 159301"/>
                <a:gd name="T8" fmla="*/ 108325 w 216651"/>
                <a:gd name="T9" fmla="*/ 111511 h 159301"/>
                <a:gd name="T10" fmla="*/ 216651 w 216651"/>
                <a:gd name="T11" fmla="*/ 3186 h 159301"/>
                <a:gd name="T12" fmla="*/ 216651 w 216651"/>
                <a:gd name="T13" fmla="*/ 50976 h 159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59301">
                  <a:moveTo>
                    <a:pt x="216651" y="50976"/>
                  </a:moveTo>
                  <a:lnTo>
                    <a:pt x="108325" y="159301"/>
                  </a:lnTo>
                  <a:lnTo>
                    <a:pt x="0" y="50976"/>
                  </a:lnTo>
                  <a:lnTo>
                    <a:pt x="0" y="0"/>
                  </a:lnTo>
                  <a:lnTo>
                    <a:pt x="108325" y="111511"/>
                  </a:lnTo>
                  <a:lnTo>
                    <a:pt x="216651" y="3186"/>
                  </a:lnTo>
                  <a:lnTo>
                    <a:pt x="216651" y="50976"/>
                  </a:lnTo>
                  <a:close/>
                </a:path>
              </a:pathLst>
            </a:custGeom>
            <a:solidFill>
              <a:srgbClr val="6739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7FCB6828-C781-48B5-82B8-0C6EB1D51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52687" y="112068437"/>
              <a:ext cx="149743" cy="216651"/>
            </a:xfrm>
            <a:custGeom>
              <a:avLst/>
              <a:gdLst>
                <a:gd name="T0" fmla="*/ 41418 w 149743"/>
                <a:gd name="T1" fmla="*/ 0 h 216651"/>
                <a:gd name="T2" fmla="*/ 149743 w 149743"/>
                <a:gd name="T3" fmla="*/ 108326 h 216651"/>
                <a:gd name="T4" fmla="*/ 38232 w 149743"/>
                <a:gd name="T5" fmla="*/ 216651 h 216651"/>
                <a:gd name="T6" fmla="*/ 0 w 149743"/>
                <a:gd name="T7" fmla="*/ 178418 h 216651"/>
                <a:gd name="T8" fmla="*/ 70092 w 149743"/>
                <a:gd name="T9" fmla="*/ 108326 h 216651"/>
                <a:gd name="T10" fmla="*/ 0 w 149743"/>
                <a:gd name="T11" fmla="*/ 38233 h 216651"/>
                <a:gd name="T12" fmla="*/ 41418 w 149743"/>
                <a:gd name="T13" fmla="*/ 0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743" h="216651">
                  <a:moveTo>
                    <a:pt x="41418" y="0"/>
                  </a:moveTo>
                  <a:lnTo>
                    <a:pt x="149743" y="108326"/>
                  </a:lnTo>
                  <a:lnTo>
                    <a:pt x="38232" y="216651"/>
                  </a:lnTo>
                  <a:lnTo>
                    <a:pt x="0" y="178418"/>
                  </a:lnTo>
                  <a:lnTo>
                    <a:pt x="70092" y="108326"/>
                  </a:lnTo>
                  <a:lnTo>
                    <a:pt x="0" y="38233"/>
                  </a:lnTo>
                  <a:lnTo>
                    <a:pt x="41418" y="0"/>
                  </a:lnTo>
                  <a:close/>
                </a:path>
              </a:pathLst>
            </a:custGeom>
            <a:gradFill rotWithShape="1">
              <a:gsLst>
                <a:gs pos="0">
                  <a:srgbClr val="E26834"/>
                </a:gs>
                <a:gs pos="100000">
                  <a:srgbClr val="F6BF4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45B4D39A-DEE2-4355-8F96-2B3C3D15CE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2250041"/>
              <a:ext cx="216651" cy="146558"/>
            </a:xfrm>
            <a:custGeom>
              <a:avLst/>
              <a:gdLst>
                <a:gd name="T0" fmla="*/ 0 w 216651"/>
                <a:gd name="T1" fmla="*/ 108326 h 146558"/>
                <a:gd name="T2" fmla="*/ 108325 w 216651"/>
                <a:gd name="T3" fmla="*/ 0 h 146558"/>
                <a:gd name="T4" fmla="*/ 216651 w 216651"/>
                <a:gd name="T5" fmla="*/ 108326 h 146558"/>
                <a:gd name="T6" fmla="*/ 178418 w 216651"/>
                <a:gd name="T7" fmla="*/ 146558 h 146558"/>
                <a:gd name="T8" fmla="*/ 108325 w 216651"/>
                <a:gd name="T9" fmla="*/ 79651 h 146558"/>
                <a:gd name="T10" fmla="*/ 38232 w 216651"/>
                <a:gd name="T11" fmla="*/ 146558 h 146558"/>
                <a:gd name="T12" fmla="*/ 0 w 216651"/>
                <a:gd name="T13" fmla="*/ 108326 h 146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46558">
                  <a:moveTo>
                    <a:pt x="0" y="108326"/>
                  </a:moveTo>
                  <a:lnTo>
                    <a:pt x="108325" y="0"/>
                  </a:lnTo>
                  <a:lnTo>
                    <a:pt x="216651" y="108326"/>
                  </a:lnTo>
                  <a:lnTo>
                    <a:pt x="178418" y="146558"/>
                  </a:lnTo>
                  <a:lnTo>
                    <a:pt x="108325" y="79651"/>
                  </a:lnTo>
                  <a:lnTo>
                    <a:pt x="38232" y="146558"/>
                  </a:lnTo>
                  <a:lnTo>
                    <a:pt x="0" y="108326"/>
                  </a:lnTo>
                  <a:close/>
                </a:path>
              </a:pathLst>
            </a:custGeom>
            <a:gradFill rotWithShape="1">
              <a:gsLst>
                <a:gs pos="0">
                  <a:srgbClr val="BFCF3F"/>
                </a:gs>
                <a:gs pos="100000">
                  <a:srgbClr val="53AC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377008C6-0FF9-4717-A70B-C1782C037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1956926"/>
              <a:ext cx="216651" cy="146558"/>
            </a:xfrm>
            <a:custGeom>
              <a:avLst/>
              <a:gdLst>
                <a:gd name="T0" fmla="*/ 216651 w 216651"/>
                <a:gd name="T1" fmla="*/ 38233 h 146558"/>
                <a:gd name="T2" fmla="*/ 108325 w 216651"/>
                <a:gd name="T3" fmla="*/ 146558 h 146558"/>
                <a:gd name="T4" fmla="*/ 0 w 216651"/>
                <a:gd name="T5" fmla="*/ 38233 h 146558"/>
                <a:gd name="T6" fmla="*/ 38232 w 216651"/>
                <a:gd name="T7" fmla="*/ 0 h 146558"/>
                <a:gd name="T8" fmla="*/ 108325 w 216651"/>
                <a:gd name="T9" fmla="*/ 66907 h 146558"/>
                <a:gd name="T10" fmla="*/ 178418 w 216651"/>
                <a:gd name="T11" fmla="*/ 0 h 146558"/>
                <a:gd name="T12" fmla="*/ 216651 w 216651"/>
                <a:gd name="T13" fmla="*/ 38233 h 146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46558">
                  <a:moveTo>
                    <a:pt x="216651" y="38233"/>
                  </a:moveTo>
                  <a:lnTo>
                    <a:pt x="108325" y="146558"/>
                  </a:lnTo>
                  <a:lnTo>
                    <a:pt x="0" y="38233"/>
                  </a:lnTo>
                  <a:lnTo>
                    <a:pt x="38232" y="0"/>
                  </a:lnTo>
                  <a:lnTo>
                    <a:pt x="108325" y="66907"/>
                  </a:lnTo>
                  <a:lnTo>
                    <a:pt x="178418" y="0"/>
                  </a:lnTo>
                  <a:lnTo>
                    <a:pt x="216651" y="38233"/>
                  </a:lnTo>
                  <a:close/>
                </a:path>
              </a:pathLst>
            </a:custGeom>
            <a:gradFill rotWithShape="1">
              <a:gsLst>
                <a:gs pos="0">
                  <a:srgbClr val="743478"/>
                </a:gs>
                <a:gs pos="100000">
                  <a:srgbClr val="88639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DD0B21CC-9FA9-4E4C-9361-2D15584AEE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48988" y="112068437"/>
              <a:ext cx="146558" cy="216651"/>
            </a:xfrm>
            <a:custGeom>
              <a:avLst/>
              <a:gdLst>
                <a:gd name="T0" fmla="*/ 108325 w 146558"/>
                <a:gd name="T1" fmla="*/ 216651 h 216651"/>
                <a:gd name="T2" fmla="*/ 0 w 146558"/>
                <a:gd name="T3" fmla="*/ 108326 h 216651"/>
                <a:gd name="T4" fmla="*/ 108325 w 146558"/>
                <a:gd name="T5" fmla="*/ 0 h 216651"/>
                <a:gd name="T6" fmla="*/ 146558 w 146558"/>
                <a:gd name="T7" fmla="*/ 38233 h 216651"/>
                <a:gd name="T8" fmla="*/ 76465 w 146558"/>
                <a:gd name="T9" fmla="*/ 108326 h 216651"/>
                <a:gd name="T10" fmla="*/ 146558 w 146558"/>
                <a:gd name="T11" fmla="*/ 178418 h 216651"/>
                <a:gd name="T12" fmla="*/ 108325 w 146558"/>
                <a:gd name="T13" fmla="*/ 216651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558" h="216651">
                  <a:moveTo>
                    <a:pt x="108325" y="216651"/>
                  </a:moveTo>
                  <a:lnTo>
                    <a:pt x="0" y="108326"/>
                  </a:lnTo>
                  <a:lnTo>
                    <a:pt x="108325" y="0"/>
                  </a:lnTo>
                  <a:lnTo>
                    <a:pt x="146558" y="38233"/>
                  </a:lnTo>
                  <a:lnTo>
                    <a:pt x="76465" y="108326"/>
                  </a:lnTo>
                  <a:lnTo>
                    <a:pt x="146558" y="178418"/>
                  </a:lnTo>
                  <a:lnTo>
                    <a:pt x="108325" y="216651"/>
                  </a:lnTo>
                  <a:close/>
                </a:path>
              </a:pathLst>
            </a:custGeom>
            <a:gradFill rotWithShape="1">
              <a:gsLst>
                <a:gs pos="0">
                  <a:srgbClr val="D9405D"/>
                </a:gs>
                <a:gs pos="100000">
                  <a:srgbClr val="D438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Text Box 13">
            <a:extLst>
              <a:ext uri="{FF2B5EF4-FFF2-40B4-BE49-F238E27FC236}">
                <a16:creationId xmlns:a16="http://schemas.microsoft.com/office/drawing/2014/main" id="{59E76FD6-8ABC-4B46-A81E-83342AA6B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199" y="6290214"/>
            <a:ext cx="1878447" cy="268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Medical Insurance Co.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A2D9C53E-27E3-4404-812F-2668C0D57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219" y="6283324"/>
            <a:ext cx="1687513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accent5"/>
                </a:solidFill>
                <a:effectLst/>
                <a:latin typeface="+mn-lt"/>
              </a:rPr>
              <a:t>www.yourwebsitehere.com</a:t>
            </a:r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93589B3C-3A8E-4FF3-9B7F-0FDD515A38AF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126163"/>
            <a:ext cx="338137" cy="350837"/>
          </a:xfrm>
          <a:custGeom>
            <a:avLst/>
            <a:gdLst>
              <a:gd name="T0" fmla="*/ 90 w 106"/>
              <a:gd name="T1" fmla="*/ 26 h 110"/>
              <a:gd name="T2" fmla="*/ 72 w 106"/>
              <a:gd name="T3" fmla="*/ 20 h 110"/>
              <a:gd name="T4" fmla="*/ 53 w 106"/>
              <a:gd name="T5" fmla="*/ 27 h 110"/>
              <a:gd name="T6" fmla="*/ 53 w 106"/>
              <a:gd name="T7" fmla="*/ 26 h 110"/>
              <a:gd name="T8" fmla="*/ 26 w 106"/>
              <a:gd name="T9" fmla="*/ 0 h 110"/>
              <a:gd name="T10" fmla="*/ 0 w 106"/>
              <a:gd name="T11" fmla="*/ 26 h 110"/>
              <a:gd name="T12" fmla="*/ 20 w 106"/>
              <a:gd name="T13" fmla="*/ 52 h 110"/>
              <a:gd name="T14" fmla="*/ 15 w 106"/>
              <a:gd name="T15" fmla="*/ 65 h 110"/>
              <a:gd name="T16" fmla="*/ 32 w 106"/>
              <a:gd name="T17" fmla="*/ 83 h 110"/>
              <a:gd name="T18" fmla="*/ 50 w 106"/>
              <a:gd name="T19" fmla="*/ 70 h 110"/>
              <a:gd name="T20" fmla="*/ 54 w 106"/>
              <a:gd name="T21" fmla="*/ 75 h 110"/>
              <a:gd name="T22" fmla="*/ 63 w 106"/>
              <a:gd name="T23" fmla="*/ 79 h 110"/>
              <a:gd name="T24" fmla="*/ 60 w 106"/>
              <a:gd name="T25" fmla="*/ 110 h 110"/>
              <a:gd name="T26" fmla="*/ 97 w 106"/>
              <a:gd name="T27" fmla="*/ 68 h 110"/>
              <a:gd name="T28" fmla="*/ 97 w 106"/>
              <a:gd name="T29" fmla="*/ 68 h 110"/>
              <a:gd name="T30" fmla="*/ 90 w 106"/>
              <a:gd name="T31" fmla="*/ 26 h 110"/>
              <a:gd name="T32" fmla="*/ 6 w 106"/>
              <a:gd name="T33" fmla="*/ 26 h 110"/>
              <a:gd name="T34" fmla="*/ 26 w 106"/>
              <a:gd name="T35" fmla="*/ 6 h 110"/>
              <a:gd name="T36" fmla="*/ 47 w 106"/>
              <a:gd name="T37" fmla="*/ 26 h 110"/>
              <a:gd name="T38" fmla="*/ 26 w 106"/>
              <a:gd name="T39" fmla="*/ 47 h 110"/>
              <a:gd name="T40" fmla="*/ 6 w 106"/>
              <a:gd name="T41" fmla="*/ 26 h 110"/>
              <a:gd name="T42" fmla="*/ 32 w 106"/>
              <a:gd name="T43" fmla="*/ 77 h 110"/>
              <a:gd name="T44" fmla="*/ 21 w 106"/>
              <a:gd name="T45" fmla="*/ 65 h 110"/>
              <a:gd name="T46" fmla="*/ 32 w 106"/>
              <a:gd name="T47" fmla="*/ 53 h 110"/>
              <a:gd name="T48" fmla="*/ 44 w 106"/>
              <a:gd name="T49" fmla="*/ 65 h 110"/>
              <a:gd name="T50" fmla="*/ 32 w 106"/>
              <a:gd name="T51" fmla="*/ 77 h 110"/>
              <a:gd name="T52" fmla="*/ 92 w 106"/>
              <a:gd name="T53" fmla="*/ 64 h 110"/>
              <a:gd name="T54" fmla="*/ 68 w 106"/>
              <a:gd name="T55" fmla="*/ 92 h 110"/>
              <a:gd name="T56" fmla="*/ 69 w 106"/>
              <a:gd name="T57" fmla="*/ 74 h 110"/>
              <a:gd name="T58" fmla="*/ 67 w 106"/>
              <a:gd name="T59" fmla="*/ 74 h 110"/>
              <a:gd name="T60" fmla="*/ 58 w 106"/>
              <a:gd name="T61" fmla="*/ 70 h 110"/>
              <a:gd name="T62" fmla="*/ 48 w 106"/>
              <a:gd name="T63" fmla="*/ 54 h 110"/>
              <a:gd name="T64" fmla="*/ 52 w 106"/>
              <a:gd name="T65" fmla="*/ 36 h 110"/>
              <a:gd name="T66" fmla="*/ 72 w 106"/>
              <a:gd name="T67" fmla="*/ 26 h 110"/>
              <a:gd name="T68" fmla="*/ 86 w 106"/>
              <a:gd name="T69" fmla="*/ 30 h 110"/>
              <a:gd name="T70" fmla="*/ 92 w 106"/>
              <a:gd name="T71" fmla="*/ 64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6" h="110">
                <a:moveTo>
                  <a:pt x="90" y="26"/>
                </a:moveTo>
                <a:cubicBezTo>
                  <a:pt x="85" y="22"/>
                  <a:pt x="78" y="20"/>
                  <a:pt x="72" y="20"/>
                </a:cubicBezTo>
                <a:cubicBezTo>
                  <a:pt x="65" y="20"/>
                  <a:pt x="58" y="22"/>
                  <a:pt x="53" y="27"/>
                </a:cubicBezTo>
                <a:cubicBezTo>
                  <a:pt x="53" y="27"/>
                  <a:pt x="53" y="26"/>
                  <a:pt x="53" y="26"/>
                </a:cubicBezTo>
                <a:cubicBezTo>
                  <a:pt x="53" y="12"/>
                  <a:pt x="41" y="0"/>
                  <a:pt x="26" y="0"/>
                </a:cubicBezTo>
                <a:cubicBezTo>
                  <a:pt x="12" y="0"/>
                  <a:pt x="0" y="12"/>
                  <a:pt x="0" y="26"/>
                </a:cubicBezTo>
                <a:cubicBezTo>
                  <a:pt x="0" y="39"/>
                  <a:pt x="9" y="49"/>
                  <a:pt x="20" y="52"/>
                </a:cubicBezTo>
                <a:cubicBezTo>
                  <a:pt x="17" y="55"/>
                  <a:pt x="15" y="60"/>
                  <a:pt x="15" y="65"/>
                </a:cubicBezTo>
                <a:cubicBezTo>
                  <a:pt x="15" y="75"/>
                  <a:pt x="23" y="83"/>
                  <a:pt x="32" y="83"/>
                </a:cubicBezTo>
                <a:cubicBezTo>
                  <a:pt x="40" y="83"/>
                  <a:pt x="47" y="78"/>
                  <a:pt x="50" y="70"/>
                </a:cubicBezTo>
                <a:cubicBezTo>
                  <a:pt x="51" y="72"/>
                  <a:pt x="53" y="73"/>
                  <a:pt x="54" y="75"/>
                </a:cubicBezTo>
                <a:cubicBezTo>
                  <a:pt x="57" y="77"/>
                  <a:pt x="60" y="78"/>
                  <a:pt x="63" y="79"/>
                </a:cubicBezTo>
                <a:cubicBezTo>
                  <a:pt x="60" y="110"/>
                  <a:pt x="60" y="110"/>
                  <a:pt x="60" y="110"/>
                </a:cubicBezTo>
                <a:cubicBezTo>
                  <a:pt x="97" y="68"/>
                  <a:pt x="97" y="68"/>
                  <a:pt x="97" y="68"/>
                </a:cubicBezTo>
                <a:cubicBezTo>
                  <a:pt x="97" y="68"/>
                  <a:pt x="97" y="68"/>
                  <a:pt x="97" y="68"/>
                </a:cubicBezTo>
                <a:cubicBezTo>
                  <a:pt x="106" y="54"/>
                  <a:pt x="103" y="35"/>
                  <a:pt x="90" y="26"/>
                </a:cubicBezTo>
                <a:close/>
                <a:moveTo>
                  <a:pt x="6" y="26"/>
                </a:moveTo>
                <a:cubicBezTo>
                  <a:pt x="6" y="15"/>
                  <a:pt x="15" y="6"/>
                  <a:pt x="26" y="6"/>
                </a:cubicBezTo>
                <a:cubicBezTo>
                  <a:pt x="38" y="6"/>
                  <a:pt x="47" y="15"/>
                  <a:pt x="47" y="26"/>
                </a:cubicBezTo>
                <a:cubicBezTo>
                  <a:pt x="47" y="38"/>
                  <a:pt x="38" y="47"/>
                  <a:pt x="26" y="47"/>
                </a:cubicBezTo>
                <a:cubicBezTo>
                  <a:pt x="15" y="47"/>
                  <a:pt x="6" y="38"/>
                  <a:pt x="6" y="26"/>
                </a:cubicBezTo>
                <a:close/>
                <a:moveTo>
                  <a:pt x="32" y="77"/>
                </a:moveTo>
                <a:cubicBezTo>
                  <a:pt x="26" y="77"/>
                  <a:pt x="21" y="72"/>
                  <a:pt x="21" y="65"/>
                </a:cubicBezTo>
                <a:cubicBezTo>
                  <a:pt x="21" y="59"/>
                  <a:pt x="26" y="53"/>
                  <a:pt x="32" y="53"/>
                </a:cubicBezTo>
                <a:cubicBezTo>
                  <a:pt x="39" y="53"/>
                  <a:pt x="44" y="59"/>
                  <a:pt x="44" y="65"/>
                </a:cubicBezTo>
                <a:cubicBezTo>
                  <a:pt x="44" y="72"/>
                  <a:pt x="39" y="77"/>
                  <a:pt x="32" y="77"/>
                </a:cubicBezTo>
                <a:close/>
                <a:moveTo>
                  <a:pt x="92" y="64"/>
                </a:moveTo>
                <a:cubicBezTo>
                  <a:pt x="68" y="92"/>
                  <a:pt x="68" y="92"/>
                  <a:pt x="68" y="92"/>
                </a:cubicBezTo>
                <a:cubicBezTo>
                  <a:pt x="69" y="74"/>
                  <a:pt x="69" y="74"/>
                  <a:pt x="69" y="74"/>
                </a:cubicBezTo>
                <a:cubicBezTo>
                  <a:pt x="67" y="74"/>
                  <a:pt x="67" y="74"/>
                  <a:pt x="67" y="74"/>
                </a:cubicBezTo>
                <a:cubicBezTo>
                  <a:pt x="64" y="73"/>
                  <a:pt x="61" y="72"/>
                  <a:pt x="58" y="70"/>
                </a:cubicBezTo>
                <a:cubicBezTo>
                  <a:pt x="53" y="66"/>
                  <a:pt x="49" y="61"/>
                  <a:pt x="48" y="54"/>
                </a:cubicBezTo>
                <a:cubicBezTo>
                  <a:pt x="47" y="48"/>
                  <a:pt x="49" y="41"/>
                  <a:pt x="52" y="36"/>
                </a:cubicBezTo>
                <a:cubicBezTo>
                  <a:pt x="57" y="30"/>
                  <a:pt x="64" y="26"/>
                  <a:pt x="72" y="26"/>
                </a:cubicBezTo>
                <a:cubicBezTo>
                  <a:pt x="77" y="26"/>
                  <a:pt x="82" y="28"/>
                  <a:pt x="86" y="30"/>
                </a:cubicBezTo>
                <a:cubicBezTo>
                  <a:pt x="97" y="38"/>
                  <a:pt x="100" y="53"/>
                  <a:pt x="92" y="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5D82B3C-A5C7-472E-907A-869E9939B8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7" r="30607"/>
          <a:stretch/>
        </p:blipFill>
        <p:spPr>
          <a:xfrm>
            <a:off x="6172201" y="2098637"/>
            <a:ext cx="2971799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38200" y="2321226"/>
            <a:ext cx="4953000" cy="4155774"/>
          </a:xfrm>
        </p:spPr>
        <p:txBody>
          <a:bodyPr/>
          <a:lstStyle/>
          <a:p>
            <a:r>
              <a:rPr lang="en-US"/>
              <a:t>Place holder for first level text</a:t>
            </a:r>
          </a:p>
          <a:p>
            <a:r>
              <a:rPr lang="en-US"/>
              <a:t>More placeholder text and more</a:t>
            </a:r>
          </a:p>
          <a:p>
            <a:pPr lvl="1"/>
            <a:r>
              <a:rPr lang="en-US"/>
              <a:t>Place holder for second level text</a:t>
            </a:r>
          </a:p>
          <a:p>
            <a:pPr lvl="2"/>
            <a:r>
              <a:rPr lang="en-US"/>
              <a:t>Place holder for third level text</a:t>
            </a:r>
          </a:p>
          <a:p>
            <a:pPr lvl="3"/>
            <a:r>
              <a:rPr lang="en-US"/>
              <a:t>Place holder for fourth level text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 page with text and table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1"/>
          </p:nvPr>
        </p:nvSpPr>
        <p:spPr/>
        <p:txBody>
          <a:bodyPr>
            <a:normAutofit/>
          </a:bodyPr>
          <a:lstStyle/>
          <a:p>
            <a:r>
              <a:rPr lang="en-US"/>
              <a:t>Subtitle content page with text and table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988106"/>
              </p:ext>
            </p:extLst>
          </p:nvPr>
        </p:nvGraphicFramePr>
        <p:xfrm>
          <a:off x="914400" y="4221480"/>
          <a:ext cx="4343400" cy="150655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4790"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COLUMN 1</a:t>
                      </a:r>
                      <a:endParaRPr lang="en-US" sz="10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COLUMN 2</a:t>
                      </a:r>
                      <a:endParaRPr lang="en-US" sz="10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COLUMN 3</a:t>
                      </a:r>
                      <a:endParaRPr lang="en-US" sz="10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COLUMN 4</a:t>
                      </a:r>
                      <a:endParaRPr lang="en-US" sz="10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941">
                <a:tc>
                  <a:txBody>
                    <a:bodyPr/>
                    <a:lstStyle/>
                    <a:p>
                      <a:r>
                        <a:rPr lang="en-US" sz="1100"/>
                        <a:t>Item One</a:t>
                      </a:r>
                      <a:endParaRPr lang="en-US" sz="11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941">
                <a:tc>
                  <a:txBody>
                    <a:bodyPr/>
                    <a:lstStyle/>
                    <a:p>
                      <a:r>
                        <a:rPr lang="en-US" sz="1100"/>
                        <a:t>Item Two</a:t>
                      </a:r>
                      <a:endParaRPr lang="en-US" sz="11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941">
                <a:tc>
                  <a:txBody>
                    <a:bodyPr/>
                    <a:lstStyle/>
                    <a:p>
                      <a:r>
                        <a:rPr lang="en-US" sz="1100"/>
                        <a:t>Item Three</a:t>
                      </a:r>
                      <a:endParaRPr lang="en-US" sz="11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941">
                <a:tc>
                  <a:txBody>
                    <a:bodyPr/>
                    <a:lstStyle/>
                    <a:p>
                      <a:r>
                        <a:rPr lang="en-US" sz="1100"/>
                        <a:t>Item Four</a:t>
                      </a:r>
                      <a:endParaRPr lang="en-US" sz="11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098" name="Picture 2" descr="IN0020101-IMG05">
            <a:extLst>
              <a:ext uri="{FF2B5EF4-FFF2-40B4-BE49-F238E27FC236}">
                <a16:creationId xmlns:a16="http://schemas.microsoft.com/office/drawing/2014/main" id="{97006E4F-EA32-45A1-AB79-134A7F9191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0" t="1445" r="30867" b="882"/>
          <a:stretch/>
        </p:blipFill>
        <p:spPr bwMode="auto">
          <a:xfrm>
            <a:off x="6172200" y="2104698"/>
            <a:ext cx="2971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</p:pic>
      <p:sp>
        <p:nvSpPr>
          <p:cNvPr id="11" name="Text Box 7">
            <a:extLst>
              <a:ext uri="{FF2B5EF4-FFF2-40B4-BE49-F238E27FC236}">
                <a16:creationId xmlns:a16="http://schemas.microsoft.com/office/drawing/2014/main" id="{D03A2D02-84A5-4691-972C-83EB0EE94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3988" y="213814"/>
            <a:ext cx="300038" cy="34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rgbClr val="FFFFFE"/>
                </a:solidFill>
                <a:effectLst/>
                <a:latin typeface="Arial" panose="020B0604020202020204" pitchFamily="34" charset="0"/>
              </a:rPr>
              <a:t>+</a:t>
            </a:r>
            <a:endParaRPr kumimoji="0" lang="en-US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8454716F-00C4-4674-BE9B-D597EF147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914" y="312935"/>
            <a:ext cx="1050925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FFFFFE"/>
                </a:solidFill>
                <a:effectLst/>
                <a:latin typeface="+mn-lt"/>
              </a:rPr>
              <a:t>Family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FFFFFE"/>
                </a:solidFill>
                <a:effectLst/>
                <a:latin typeface="+mn-lt"/>
              </a:rPr>
              <a:t>Health Plans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14106944-FBBF-4AC1-A411-E66F0BBEC0CD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5728035"/>
            <a:ext cx="521011" cy="517190"/>
            <a:chOff x="103552687" y="111956926"/>
            <a:chExt cx="442859" cy="439673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F6953D45-900B-4AFE-AA5C-BADE13852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90919" y="112068437"/>
              <a:ext cx="159302" cy="216651"/>
            </a:xfrm>
            <a:custGeom>
              <a:avLst/>
              <a:gdLst>
                <a:gd name="T0" fmla="*/ 50977 w 159302"/>
                <a:gd name="T1" fmla="*/ 0 h 216651"/>
                <a:gd name="T2" fmla="*/ 159302 w 159302"/>
                <a:gd name="T3" fmla="*/ 108326 h 216651"/>
                <a:gd name="T4" fmla="*/ 50977 w 159302"/>
                <a:gd name="T5" fmla="*/ 216651 h 216651"/>
                <a:gd name="T6" fmla="*/ 0 w 159302"/>
                <a:gd name="T7" fmla="*/ 216651 h 216651"/>
                <a:gd name="T8" fmla="*/ 111511 w 159302"/>
                <a:gd name="T9" fmla="*/ 108326 h 216651"/>
                <a:gd name="T10" fmla="*/ 0 w 159302"/>
                <a:gd name="T11" fmla="*/ 0 h 216651"/>
                <a:gd name="T12" fmla="*/ 50977 w 159302"/>
                <a:gd name="T13" fmla="*/ 0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302" h="216651">
                  <a:moveTo>
                    <a:pt x="50977" y="0"/>
                  </a:moveTo>
                  <a:lnTo>
                    <a:pt x="159302" y="108326"/>
                  </a:lnTo>
                  <a:lnTo>
                    <a:pt x="50977" y="216651"/>
                  </a:lnTo>
                  <a:lnTo>
                    <a:pt x="0" y="216651"/>
                  </a:lnTo>
                  <a:lnTo>
                    <a:pt x="111511" y="108326"/>
                  </a:lnTo>
                  <a:lnTo>
                    <a:pt x="0" y="0"/>
                  </a:lnTo>
                  <a:lnTo>
                    <a:pt x="50977" y="0"/>
                  </a:lnTo>
                  <a:close/>
                </a:path>
              </a:pathLst>
            </a:custGeom>
            <a:solidFill>
              <a:srgbClr val="E66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FF0D68E7-6DCB-475F-AEAD-89E86839C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01198" y="112068437"/>
              <a:ext cx="156115" cy="216651"/>
            </a:xfrm>
            <a:custGeom>
              <a:avLst/>
              <a:gdLst>
                <a:gd name="T0" fmla="*/ 108325 w 156115"/>
                <a:gd name="T1" fmla="*/ 216651 h 216651"/>
                <a:gd name="T2" fmla="*/ 0 w 156115"/>
                <a:gd name="T3" fmla="*/ 108326 h 216651"/>
                <a:gd name="T4" fmla="*/ 108325 w 156115"/>
                <a:gd name="T5" fmla="*/ 0 h 216651"/>
                <a:gd name="T6" fmla="*/ 156115 w 156115"/>
                <a:gd name="T7" fmla="*/ 0 h 216651"/>
                <a:gd name="T8" fmla="*/ 47790 w 156115"/>
                <a:gd name="T9" fmla="*/ 108326 h 216651"/>
                <a:gd name="T10" fmla="*/ 156115 w 156115"/>
                <a:gd name="T11" fmla="*/ 216651 h 216651"/>
                <a:gd name="T12" fmla="*/ 108325 w 156115"/>
                <a:gd name="T13" fmla="*/ 216651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115" h="216651">
                  <a:moveTo>
                    <a:pt x="108325" y="216651"/>
                  </a:moveTo>
                  <a:lnTo>
                    <a:pt x="0" y="108326"/>
                  </a:lnTo>
                  <a:lnTo>
                    <a:pt x="108325" y="0"/>
                  </a:lnTo>
                  <a:lnTo>
                    <a:pt x="156115" y="0"/>
                  </a:lnTo>
                  <a:lnTo>
                    <a:pt x="47790" y="108326"/>
                  </a:lnTo>
                  <a:lnTo>
                    <a:pt x="156115" y="216651"/>
                  </a:lnTo>
                  <a:lnTo>
                    <a:pt x="108325" y="216651"/>
                  </a:lnTo>
                  <a:close/>
                </a:path>
              </a:pathLst>
            </a:custGeom>
            <a:solidFill>
              <a:srgbClr val="D732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CD4DC42E-845D-432A-9750-362281F002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2202251"/>
              <a:ext cx="216651" cy="156116"/>
            </a:xfrm>
            <a:custGeom>
              <a:avLst/>
              <a:gdLst>
                <a:gd name="T0" fmla="*/ 0 w 216651"/>
                <a:gd name="T1" fmla="*/ 108325 h 156116"/>
                <a:gd name="T2" fmla="*/ 108325 w 216651"/>
                <a:gd name="T3" fmla="*/ 0 h 156116"/>
                <a:gd name="T4" fmla="*/ 216651 w 216651"/>
                <a:gd name="T5" fmla="*/ 108325 h 156116"/>
                <a:gd name="T6" fmla="*/ 216651 w 216651"/>
                <a:gd name="T7" fmla="*/ 156116 h 156116"/>
                <a:gd name="T8" fmla="*/ 108325 w 216651"/>
                <a:gd name="T9" fmla="*/ 47790 h 156116"/>
                <a:gd name="T10" fmla="*/ 0 w 216651"/>
                <a:gd name="T11" fmla="*/ 156116 h 156116"/>
                <a:gd name="T12" fmla="*/ 0 w 216651"/>
                <a:gd name="T13" fmla="*/ 108325 h 156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56116">
                  <a:moveTo>
                    <a:pt x="0" y="108325"/>
                  </a:moveTo>
                  <a:lnTo>
                    <a:pt x="108325" y="0"/>
                  </a:lnTo>
                  <a:lnTo>
                    <a:pt x="216651" y="108325"/>
                  </a:lnTo>
                  <a:lnTo>
                    <a:pt x="216651" y="156116"/>
                  </a:lnTo>
                  <a:lnTo>
                    <a:pt x="108325" y="47790"/>
                  </a:lnTo>
                  <a:lnTo>
                    <a:pt x="0" y="156116"/>
                  </a:lnTo>
                  <a:lnTo>
                    <a:pt x="0" y="108325"/>
                  </a:lnTo>
                  <a:close/>
                </a:path>
              </a:pathLst>
            </a:custGeom>
            <a:solidFill>
              <a:srgbClr val="36A86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7A62E7E5-016F-49F7-AE0E-B6A283D19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1991973"/>
              <a:ext cx="216651" cy="159301"/>
            </a:xfrm>
            <a:custGeom>
              <a:avLst/>
              <a:gdLst>
                <a:gd name="T0" fmla="*/ 216651 w 216651"/>
                <a:gd name="T1" fmla="*/ 50976 h 159301"/>
                <a:gd name="T2" fmla="*/ 108325 w 216651"/>
                <a:gd name="T3" fmla="*/ 159301 h 159301"/>
                <a:gd name="T4" fmla="*/ 0 w 216651"/>
                <a:gd name="T5" fmla="*/ 50976 h 159301"/>
                <a:gd name="T6" fmla="*/ 0 w 216651"/>
                <a:gd name="T7" fmla="*/ 0 h 159301"/>
                <a:gd name="T8" fmla="*/ 108325 w 216651"/>
                <a:gd name="T9" fmla="*/ 111511 h 159301"/>
                <a:gd name="T10" fmla="*/ 216651 w 216651"/>
                <a:gd name="T11" fmla="*/ 3186 h 159301"/>
                <a:gd name="T12" fmla="*/ 216651 w 216651"/>
                <a:gd name="T13" fmla="*/ 50976 h 159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59301">
                  <a:moveTo>
                    <a:pt x="216651" y="50976"/>
                  </a:moveTo>
                  <a:lnTo>
                    <a:pt x="108325" y="159301"/>
                  </a:lnTo>
                  <a:lnTo>
                    <a:pt x="0" y="50976"/>
                  </a:lnTo>
                  <a:lnTo>
                    <a:pt x="0" y="0"/>
                  </a:lnTo>
                  <a:lnTo>
                    <a:pt x="108325" y="111511"/>
                  </a:lnTo>
                  <a:lnTo>
                    <a:pt x="216651" y="3186"/>
                  </a:lnTo>
                  <a:lnTo>
                    <a:pt x="216651" y="50976"/>
                  </a:lnTo>
                  <a:close/>
                </a:path>
              </a:pathLst>
            </a:custGeom>
            <a:solidFill>
              <a:srgbClr val="6739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0FF8ECDA-D8B3-4148-927F-282CFD2EC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552687" y="112068437"/>
              <a:ext cx="149743" cy="216651"/>
            </a:xfrm>
            <a:custGeom>
              <a:avLst/>
              <a:gdLst>
                <a:gd name="T0" fmla="*/ 41418 w 149743"/>
                <a:gd name="T1" fmla="*/ 0 h 216651"/>
                <a:gd name="T2" fmla="*/ 149743 w 149743"/>
                <a:gd name="T3" fmla="*/ 108326 h 216651"/>
                <a:gd name="T4" fmla="*/ 38232 w 149743"/>
                <a:gd name="T5" fmla="*/ 216651 h 216651"/>
                <a:gd name="T6" fmla="*/ 0 w 149743"/>
                <a:gd name="T7" fmla="*/ 178418 h 216651"/>
                <a:gd name="T8" fmla="*/ 70092 w 149743"/>
                <a:gd name="T9" fmla="*/ 108326 h 216651"/>
                <a:gd name="T10" fmla="*/ 0 w 149743"/>
                <a:gd name="T11" fmla="*/ 38233 h 216651"/>
                <a:gd name="T12" fmla="*/ 41418 w 149743"/>
                <a:gd name="T13" fmla="*/ 0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743" h="216651">
                  <a:moveTo>
                    <a:pt x="41418" y="0"/>
                  </a:moveTo>
                  <a:lnTo>
                    <a:pt x="149743" y="108326"/>
                  </a:lnTo>
                  <a:lnTo>
                    <a:pt x="38232" y="216651"/>
                  </a:lnTo>
                  <a:lnTo>
                    <a:pt x="0" y="178418"/>
                  </a:lnTo>
                  <a:lnTo>
                    <a:pt x="70092" y="108326"/>
                  </a:lnTo>
                  <a:lnTo>
                    <a:pt x="0" y="38233"/>
                  </a:lnTo>
                  <a:lnTo>
                    <a:pt x="41418" y="0"/>
                  </a:lnTo>
                  <a:close/>
                </a:path>
              </a:pathLst>
            </a:custGeom>
            <a:gradFill rotWithShape="1">
              <a:gsLst>
                <a:gs pos="0">
                  <a:srgbClr val="E26834"/>
                </a:gs>
                <a:gs pos="100000">
                  <a:srgbClr val="F6BF4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592C73F4-8DFA-47D2-858E-86B8EFDF1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2250041"/>
              <a:ext cx="216651" cy="146558"/>
            </a:xfrm>
            <a:custGeom>
              <a:avLst/>
              <a:gdLst>
                <a:gd name="T0" fmla="*/ 0 w 216651"/>
                <a:gd name="T1" fmla="*/ 108326 h 146558"/>
                <a:gd name="T2" fmla="*/ 108325 w 216651"/>
                <a:gd name="T3" fmla="*/ 0 h 146558"/>
                <a:gd name="T4" fmla="*/ 216651 w 216651"/>
                <a:gd name="T5" fmla="*/ 108326 h 146558"/>
                <a:gd name="T6" fmla="*/ 178418 w 216651"/>
                <a:gd name="T7" fmla="*/ 146558 h 146558"/>
                <a:gd name="T8" fmla="*/ 108325 w 216651"/>
                <a:gd name="T9" fmla="*/ 79651 h 146558"/>
                <a:gd name="T10" fmla="*/ 38232 w 216651"/>
                <a:gd name="T11" fmla="*/ 146558 h 146558"/>
                <a:gd name="T12" fmla="*/ 0 w 216651"/>
                <a:gd name="T13" fmla="*/ 108326 h 146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46558">
                  <a:moveTo>
                    <a:pt x="0" y="108326"/>
                  </a:moveTo>
                  <a:lnTo>
                    <a:pt x="108325" y="0"/>
                  </a:lnTo>
                  <a:lnTo>
                    <a:pt x="216651" y="108326"/>
                  </a:lnTo>
                  <a:lnTo>
                    <a:pt x="178418" y="146558"/>
                  </a:lnTo>
                  <a:lnTo>
                    <a:pt x="108325" y="79651"/>
                  </a:lnTo>
                  <a:lnTo>
                    <a:pt x="38232" y="146558"/>
                  </a:lnTo>
                  <a:lnTo>
                    <a:pt x="0" y="108326"/>
                  </a:lnTo>
                  <a:close/>
                </a:path>
              </a:pathLst>
            </a:custGeom>
            <a:gradFill rotWithShape="1">
              <a:gsLst>
                <a:gs pos="0">
                  <a:srgbClr val="BFCF3F"/>
                </a:gs>
                <a:gs pos="100000">
                  <a:srgbClr val="53AC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CA6BE76C-F578-471A-B6C1-D4E87E6A26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67384" y="111956926"/>
              <a:ext cx="216651" cy="146558"/>
            </a:xfrm>
            <a:custGeom>
              <a:avLst/>
              <a:gdLst>
                <a:gd name="T0" fmla="*/ 216651 w 216651"/>
                <a:gd name="T1" fmla="*/ 38233 h 146558"/>
                <a:gd name="T2" fmla="*/ 108325 w 216651"/>
                <a:gd name="T3" fmla="*/ 146558 h 146558"/>
                <a:gd name="T4" fmla="*/ 0 w 216651"/>
                <a:gd name="T5" fmla="*/ 38233 h 146558"/>
                <a:gd name="T6" fmla="*/ 38232 w 216651"/>
                <a:gd name="T7" fmla="*/ 0 h 146558"/>
                <a:gd name="T8" fmla="*/ 108325 w 216651"/>
                <a:gd name="T9" fmla="*/ 66907 h 146558"/>
                <a:gd name="T10" fmla="*/ 178418 w 216651"/>
                <a:gd name="T11" fmla="*/ 0 h 146558"/>
                <a:gd name="T12" fmla="*/ 216651 w 216651"/>
                <a:gd name="T13" fmla="*/ 38233 h 146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651" h="146558">
                  <a:moveTo>
                    <a:pt x="216651" y="38233"/>
                  </a:moveTo>
                  <a:lnTo>
                    <a:pt x="108325" y="146558"/>
                  </a:lnTo>
                  <a:lnTo>
                    <a:pt x="0" y="38233"/>
                  </a:lnTo>
                  <a:lnTo>
                    <a:pt x="38232" y="0"/>
                  </a:lnTo>
                  <a:lnTo>
                    <a:pt x="108325" y="66907"/>
                  </a:lnTo>
                  <a:lnTo>
                    <a:pt x="178418" y="0"/>
                  </a:lnTo>
                  <a:lnTo>
                    <a:pt x="216651" y="38233"/>
                  </a:lnTo>
                  <a:close/>
                </a:path>
              </a:pathLst>
            </a:custGeom>
            <a:gradFill rotWithShape="1">
              <a:gsLst>
                <a:gs pos="0">
                  <a:srgbClr val="743478"/>
                </a:gs>
                <a:gs pos="100000">
                  <a:srgbClr val="88639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A6CCC9BC-840D-474B-B309-BD12732E30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48988" y="112068437"/>
              <a:ext cx="146558" cy="216651"/>
            </a:xfrm>
            <a:custGeom>
              <a:avLst/>
              <a:gdLst>
                <a:gd name="T0" fmla="*/ 108325 w 146558"/>
                <a:gd name="T1" fmla="*/ 216651 h 216651"/>
                <a:gd name="T2" fmla="*/ 0 w 146558"/>
                <a:gd name="T3" fmla="*/ 108326 h 216651"/>
                <a:gd name="T4" fmla="*/ 108325 w 146558"/>
                <a:gd name="T5" fmla="*/ 0 h 216651"/>
                <a:gd name="T6" fmla="*/ 146558 w 146558"/>
                <a:gd name="T7" fmla="*/ 38233 h 216651"/>
                <a:gd name="T8" fmla="*/ 76465 w 146558"/>
                <a:gd name="T9" fmla="*/ 108326 h 216651"/>
                <a:gd name="T10" fmla="*/ 146558 w 146558"/>
                <a:gd name="T11" fmla="*/ 178418 h 216651"/>
                <a:gd name="T12" fmla="*/ 108325 w 146558"/>
                <a:gd name="T13" fmla="*/ 216651 h 216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558" h="216651">
                  <a:moveTo>
                    <a:pt x="108325" y="216651"/>
                  </a:moveTo>
                  <a:lnTo>
                    <a:pt x="0" y="108326"/>
                  </a:lnTo>
                  <a:lnTo>
                    <a:pt x="108325" y="0"/>
                  </a:lnTo>
                  <a:lnTo>
                    <a:pt x="146558" y="38233"/>
                  </a:lnTo>
                  <a:lnTo>
                    <a:pt x="76465" y="108326"/>
                  </a:lnTo>
                  <a:lnTo>
                    <a:pt x="146558" y="178418"/>
                  </a:lnTo>
                  <a:lnTo>
                    <a:pt x="108325" y="216651"/>
                  </a:lnTo>
                  <a:close/>
                </a:path>
              </a:pathLst>
            </a:custGeom>
            <a:gradFill rotWithShape="1">
              <a:gsLst>
                <a:gs pos="0">
                  <a:srgbClr val="D9405D"/>
                </a:gs>
                <a:gs pos="100000">
                  <a:srgbClr val="D438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C8681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" name="Text Box 13">
            <a:extLst>
              <a:ext uri="{FF2B5EF4-FFF2-40B4-BE49-F238E27FC236}">
                <a16:creationId xmlns:a16="http://schemas.microsoft.com/office/drawing/2014/main" id="{291DEAEF-B53A-4CE2-B766-E98179390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199" y="6290214"/>
            <a:ext cx="1878447" cy="268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Medical Insurance Co.</a:t>
            </a: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F13D8475-6D79-4E74-923A-1BB1FFC44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219" y="6283324"/>
            <a:ext cx="1687513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accent5"/>
                </a:solidFill>
                <a:effectLst/>
                <a:latin typeface="+mn-lt"/>
              </a:rPr>
              <a:t>www.yourwebsitehere.com</a:t>
            </a:r>
          </a:p>
        </p:txBody>
      </p:sp>
      <p:sp>
        <p:nvSpPr>
          <p:cNvPr id="27" name="Freeform 4">
            <a:extLst>
              <a:ext uri="{FF2B5EF4-FFF2-40B4-BE49-F238E27FC236}">
                <a16:creationId xmlns:a16="http://schemas.microsoft.com/office/drawing/2014/main" id="{89559E71-167C-406D-93CD-1466A865296D}"/>
              </a:ext>
            </a:extLst>
          </p:cNvPr>
          <p:cNvSpPr>
            <a:spLocks noEditPoints="1"/>
          </p:cNvSpPr>
          <p:nvPr/>
        </p:nvSpPr>
        <p:spPr bwMode="auto">
          <a:xfrm>
            <a:off x="685800" y="6126163"/>
            <a:ext cx="338137" cy="350837"/>
          </a:xfrm>
          <a:custGeom>
            <a:avLst/>
            <a:gdLst>
              <a:gd name="T0" fmla="*/ 90 w 106"/>
              <a:gd name="T1" fmla="*/ 26 h 110"/>
              <a:gd name="T2" fmla="*/ 72 w 106"/>
              <a:gd name="T3" fmla="*/ 20 h 110"/>
              <a:gd name="T4" fmla="*/ 53 w 106"/>
              <a:gd name="T5" fmla="*/ 27 h 110"/>
              <a:gd name="T6" fmla="*/ 53 w 106"/>
              <a:gd name="T7" fmla="*/ 26 h 110"/>
              <a:gd name="T8" fmla="*/ 26 w 106"/>
              <a:gd name="T9" fmla="*/ 0 h 110"/>
              <a:gd name="T10" fmla="*/ 0 w 106"/>
              <a:gd name="T11" fmla="*/ 26 h 110"/>
              <a:gd name="T12" fmla="*/ 20 w 106"/>
              <a:gd name="T13" fmla="*/ 52 h 110"/>
              <a:gd name="T14" fmla="*/ 15 w 106"/>
              <a:gd name="T15" fmla="*/ 65 h 110"/>
              <a:gd name="T16" fmla="*/ 32 w 106"/>
              <a:gd name="T17" fmla="*/ 83 h 110"/>
              <a:gd name="T18" fmla="*/ 50 w 106"/>
              <a:gd name="T19" fmla="*/ 70 h 110"/>
              <a:gd name="T20" fmla="*/ 54 w 106"/>
              <a:gd name="T21" fmla="*/ 75 h 110"/>
              <a:gd name="T22" fmla="*/ 63 w 106"/>
              <a:gd name="T23" fmla="*/ 79 h 110"/>
              <a:gd name="T24" fmla="*/ 60 w 106"/>
              <a:gd name="T25" fmla="*/ 110 h 110"/>
              <a:gd name="T26" fmla="*/ 97 w 106"/>
              <a:gd name="T27" fmla="*/ 68 h 110"/>
              <a:gd name="T28" fmla="*/ 97 w 106"/>
              <a:gd name="T29" fmla="*/ 68 h 110"/>
              <a:gd name="T30" fmla="*/ 90 w 106"/>
              <a:gd name="T31" fmla="*/ 26 h 110"/>
              <a:gd name="T32" fmla="*/ 6 w 106"/>
              <a:gd name="T33" fmla="*/ 26 h 110"/>
              <a:gd name="T34" fmla="*/ 26 w 106"/>
              <a:gd name="T35" fmla="*/ 6 h 110"/>
              <a:gd name="T36" fmla="*/ 47 w 106"/>
              <a:gd name="T37" fmla="*/ 26 h 110"/>
              <a:gd name="T38" fmla="*/ 26 w 106"/>
              <a:gd name="T39" fmla="*/ 47 h 110"/>
              <a:gd name="T40" fmla="*/ 6 w 106"/>
              <a:gd name="T41" fmla="*/ 26 h 110"/>
              <a:gd name="T42" fmla="*/ 32 w 106"/>
              <a:gd name="T43" fmla="*/ 77 h 110"/>
              <a:gd name="T44" fmla="*/ 21 w 106"/>
              <a:gd name="T45" fmla="*/ 65 h 110"/>
              <a:gd name="T46" fmla="*/ 32 w 106"/>
              <a:gd name="T47" fmla="*/ 53 h 110"/>
              <a:gd name="T48" fmla="*/ 44 w 106"/>
              <a:gd name="T49" fmla="*/ 65 h 110"/>
              <a:gd name="T50" fmla="*/ 32 w 106"/>
              <a:gd name="T51" fmla="*/ 77 h 110"/>
              <a:gd name="T52" fmla="*/ 92 w 106"/>
              <a:gd name="T53" fmla="*/ 64 h 110"/>
              <a:gd name="T54" fmla="*/ 68 w 106"/>
              <a:gd name="T55" fmla="*/ 92 h 110"/>
              <a:gd name="T56" fmla="*/ 69 w 106"/>
              <a:gd name="T57" fmla="*/ 74 h 110"/>
              <a:gd name="T58" fmla="*/ 67 w 106"/>
              <a:gd name="T59" fmla="*/ 74 h 110"/>
              <a:gd name="T60" fmla="*/ 58 w 106"/>
              <a:gd name="T61" fmla="*/ 70 h 110"/>
              <a:gd name="T62" fmla="*/ 48 w 106"/>
              <a:gd name="T63" fmla="*/ 54 h 110"/>
              <a:gd name="T64" fmla="*/ 52 w 106"/>
              <a:gd name="T65" fmla="*/ 36 h 110"/>
              <a:gd name="T66" fmla="*/ 72 w 106"/>
              <a:gd name="T67" fmla="*/ 26 h 110"/>
              <a:gd name="T68" fmla="*/ 86 w 106"/>
              <a:gd name="T69" fmla="*/ 30 h 110"/>
              <a:gd name="T70" fmla="*/ 92 w 106"/>
              <a:gd name="T71" fmla="*/ 64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06" h="110">
                <a:moveTo>
                  <a:pt x="90" y="26"/>
                </a:moveTo>
                <a:cubicBezTo>
                  <a:pt x="85" y="22"/>
                  <a:pt x="78" y="20"/>
                  <a:pt x="72" y="20"/>
                </a:cubicBezTo>
                <a:cubicBezTo>
                  <a:pt x="65" y="20"/>
                  <a:pt x="58" y="22"/>
                  <a:pt x="53" y="27"/>
                </a:cubicBezTo>
                <a:cubicBezTo>
                  <a:pt x="53" y="27"/>
                  <a:pt x="53" y="26"/>
                  <a:pt x="53" y="26"/>
                </a:cubicBezTo>
                <a:cubicBezTo>
                  <a:pt x="53" y="12"/>
                  <a:pt x="41" y="0"/>
                  <a:pt x="26" y="0"/>
                </a:cubicBezTo>
                <a:cubicBezTo>
                  <a:pt x="12" y="0"/>
                  <a:pt x="0" y="12"/>
                  <a:pt x="0" y="26"/>
                </a:cubicBezTo>
                <a:cubicBezTo>
                  <a:pt x="0" y="39"/>
                  <a:pt x="9" y="49"/>
                  <a:pt x="20" y="52"/>
                </a:cubicBezTo>
                <a:cubicBezTo>
                  <a:pt x="17" y="55"/>
                  <a:pt x="15" y="60"/>
                  <a:pt x="15" y="65"/>
                </a:cubicBezTo>
                <a:cubicBezTo>
                  <a:pt x="15" y="75"/>
                  <a:pt x="23" y="83"/>
                  <a:pt x="32" y="83"/>
                </a:cubicBezTo>
                <a:cubicBezTo>
                  <a:pt x="40" y="83"/>
                  <a:pt x="47" y="78"/>
                  <a:pt x="50" y="70"/>
                </a:cubicBezTo>
                <a:cubicBezTo>
                  <a:pt x="51" y="72"/>
                  <a:pt x="53" y="73"/>
                  <a:pt x="54" y="75"/>
                </a:cubicBezTo>
                <a:cubicBezTo>
                  <a:pt x="57" y="77"/>
                  <a:pt x="60" y="78"/>
                  <a:pt x="63" y="79"/>
                </a:cubicBezTo>
                <a:cubicBezTo>
                  <a:pt x="60" y="110"/>
                  <a:pt x="60" y="110"/>
                  <a:pt x="60" y="110"/>
                </a:cubicBezTo>
                <a:cubicBezTo>
                  <a:pt x="97" y="68"/>
                  <a:pt x="97" y="68"/>
                  <a:pt x="97" y="68"/>
                </a:cubicBezTo>
                <a:cubicBezTo>
                  <a:pt x="97" y="68"/>
                  <a:pt x="97" y="68"/>
                  <a:pt x="97" y="68"/>
                </a:cubicBezTo>
                <a:cubicBezTo>
                  <a:pt x="106" y="54"/>
                  <a:pt x="103" y="35"/>
                  <a:pt x="90" y="26"/>
                </a:cubicBezTo>
                <a:close/>
                <a:moveTo>
                  <a:pt x="6" y="26"/>
                </a:moveTo>
                <a:cubicBezTo>
                  <a:pt x="6" y="15"/>
                  <a:pt x="15" y="6"/>
                  <a:pt x="26" y="6"/>
                </a:cubicBezTo>
                <a:cubicBezTo>
                  <a:pt x="38" y="6"/>
                  <a:pt x="47" y="15"/>
                  <a:pt x="47" y="26"/>
                </a:cubicBezTo>
                <a:cubicBezTo>
                  <a:pt x="47" y="38"/>
                  <a:pt x="38" y="47"/>
                  <a:pt x="26" y="47"/>
                </a:cubicBezTo>
                <a:cubicBezTo>
                  <a:pt x="15" y="47"/>
                  <a:pt x="6" y="38"/>
                  <a:pt x="6" y="26"/>
                </a:cubicBezTo>
                <a:close/>
                <a:moveTo>
                  <a:pt x="32" y="77"/>
                </a:moveTo>
                <a:cubicBezTo>
                  <a:pt x="26" y="77"/>
                  <a:pt x="21" y="72"/>
                  <a:pt x="21" y="65"/>
                </a:cubicBezTo>
                <a:cubicBezTo>
                  <a:pt x="21" y="59"/>
                  <a:pt x="26" y="53"/>
                  <a:pt x="32" y="53"/>
                </a:cubicBezTo>
                <a:cubicBezTo>
                  <a:pt x="39" y="53"/>
                  <a:pt x="44" y="59"/>
                  <a:pt x="44" y="65"/>
                </a:cubicBezTo>
                <a:cubicBezTo>
                  <a:pt x="44" y="72"/>
                  <a:pt x="39" y="77"/>
                  <a:pt x="32" y="77"/>
                </a:cubicBezTo>
                <a:close/>
                <a:moveTo>
                  <a:pt x="92" y="64"/>
                </a:moveTo>
                <a:cubicBezTo>
                  <a:pt x="68" y="92"/>
                  <a:pt x="68" y="92"/>
                  <a:pt x="68" y="92"/>
                </a:cubicBezTo>
                <a:cubicBezTo>
                  <a:pt x="69" y="74"/>
                  <a:pt x="69" y="74"/>
                  <a:pt x="69" y="74"/>
                </a:cubicBezTo>
                <a:cubicBezTo>
                  <a:pt x="67" y="74"/>
                  <a:pt x="67" y="74"/>
                  <a:pt x="67" y="74"/>
                </a:cubicBezTo>
                <a:cubicBezTo>
                  <a:pt x="64" y="73"/>
                  <a:pt x="61" y="72"/>
                  <a:pt x="58" y="70"/>
                </a:cubicBezTo>
                <a:cubicBezTo>
                  <a:pt x="53" y="66"/>
                  <a:pt x="49" y="61"/>
                  <a:pt x="48" y="54"/>
                </a:cubicBezTo>
                <a:cubicBezTo>
                  <a:pt x="47" y="48"/>
                  <a:pt x="49" y="41"/>
                  <a:pt x="52" y="36"/>
                </a:cubicBezTo>
                <a:cubicBezTo>
                  <a:pt x="57" y="30"/>
                  <a:pt x="64" y="26"/>
                  <a:pt x="72" y="26"/>
                </a:cubicBezTo>
                <a:cubicBezTo>
                  <a:pt x="77" y="26"/>
                  <a:pt x="82" y="28"/>
                  <a:pt x="86" y="30"/>
                </a:cubicBezTo>
                <a:cubicBezTo>
                  <a:pt x="97" y="38"/>
                  <a:pt x="100" y="53"/>
                  <a:pt x="92" y="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ockLayouts">
  <a:themeElements>
    <a:clrScheme name="Custom 1">
      <a:dk1>
        <a:sysClr val="windowText" lastClr="000000"/>
      </a:dk1>
      <a:lt1>
        <a:sysClr val="window" lastClr="FFFFFF"/>
      </a:lt1>
      <a:dk2>
        <a:srgbClr val="212120"/>
      </a:dk2>
      <a:lt2>
        <a:srgbClr val="F0EEF5"/>
      </a:lt2>
      <a:accent1>
        <a:srgbClr val="BFCF3F"/>
      </a:accent1>
      <a:accent2>
        <a:srgbClr val="53AC68"/>
      </a:accent2>
      <a:accent3>
        <a:srgbClr val="916396"/>
      </a:accent3>
      <a:accent4>
        <a:srgbClr val="7C3475"/>
      </a:accent4>
      <a:accent5>
        <a:srgbClr val="40A4D3"/>
      </a:accent5>
      <a:accent6>
        <a:srgbClr val="D43833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</TotalTime>
  <Words>200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StockLayouts</vt:lpstr>
      <vt:lpstr>Title of the Presentation</vt:lpstr>
      <vt:lpstr>Content page with text and photo</vt:lpstr>
      <vt:lpstr>Content page with text and table</vt:lpstr>
    </vt:vector>
  </TitlesOfParts>
  <Company>StockLayouts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StockLayouts</dc:creator>
  <cp:lastModifiedBy>Tami Cooper</cp:lastModifiedBy>
  <cp:revision>118</cp:revision>
  <dcterms:created xsi:type="dcterms:W3CDTF">2010-07-09T22:21:36Z</dcterms:created>
  <dcterms:modified xsi:type="dcterms:W3CDTF">2018-02-16T00:02:00Z</dcterms:modified>
</cp:coreProperties>
</file>